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12192000" cy="6858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presProps" Target="presProps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font" Target="fonts/font10.fntdata"/>
<Relationship Id="rId2" Type="http://schemas.openxmlformats.org/officeDocument/2006/relationships/notesMaster" Target="notesMasters/notesMaster1.xml"/>
<Relationship Id="rId16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font" Target="fonts/font9.fntdata"/>
<Relationship Id="rId5" Type="http://schemas.openxmlformats.org/officeDocument/2006/relationships/font" Target="fonts/font3.fntdata"/>
<Relationship Id="rId15" Type="http://schemas.openxmlformats.org/officeDocument/2006/relationships/theme" Target="theme/theme1.xml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viewProps" Target="viewProps.xml"/>
<Relationship Id="rId17" Type="http://schemas.openxmlformats.org/officeDocument/2006/relationships/slide" Target="slides/slide1.xml"/>
<Relationship Id="rId18" Type="http://schemas.openxmlformats.org/officeDocument/2006/relationships/slide" Target="slides/slide2.xml"/>
<Relationship Id="rId19" Type="http://schemas.openxmlformats.org/officeDocument/2006/relationships/slide" Target="slides/slide3.xml"/>
<Relationship Id="rId20" Type="http://schemas.openxmlformats.org/officeDocument/2006/relationships/slide" Target="slides/slide4.xml"/>
<Relationship Id="rId21" Type="http://schemas.openxmlformats.org/officeDocument/2006/relationships/slide" Target="slides/slide5.xml"/>
<Relationship Id="rId22" Type="http://schemas.openxmlformats.org/officeDocument/2006/relationships/slide" Target="slides/slide6.xml"/>
<Relationship Id="rId23" Type="http://schemas.openxmlformats.org/officeDocument/2006/relationships/slide" Target="slides/slide7.xml"/>
<Relationship Id="rId24" Type="http://schemas.openxmlformats.org/officeDocument/2006/relationships/slide" Target="slides/slide8.xml"/>
<Relationship Id="rId25" Type="http://schemas.openxmlformats.org/officeDocument/2006/relationships/slide" Target="slides/slide9.xml"/>
<Relationship Id="rId26" Type="http://schemas.openxmlformats.org/officeDocument/2006/relationships/slide" Target="slides/slide10.xml"/>
<Relationship Id="rId27" Type="http://schemas.openxmlformats.org/officeDocument/2006/relationships/slide" Target="slides/slide11.xml"/>
<Relationship Id="rId28" Type="http://schemas.openxmlformats.org/officeDocument/2006/relationships/slide" Target="slides/slide12.xml"/>
<Relationship Id="rId29" Type="http://schemas.openxmlformats.org/officeDocument/2006/relationships/slide" Target="slides/slide13.xml"/>
<Relationship Id="rId30" Type="http://schemas.openxmlformats.org/officeDocument/2006/relationships/slide" Target="slides/slide14.xml"/>
<Relationship Id="rId31" Type="http://schemas.openxmlformats.org/officeDocument/2006/relationships/slide" Target="slides/slide15.xml"/>
<Relationship Id="rId32" Type="http://schemas.openxmlformats.org/officeDocument/2006/relationships/slide" Target="slides/slide16.xml"/>
<Relationship Id="rId33" Type="http://schemas.openxmlformats.org/officeDocument/2006/relationships/slide" Target="slides/slide17.xml"/>
<Relationship Id="rId34" Type="http://schemas.openxmlformats.org/officeDocument/2006/relationships/slide" Target="slides/slide18.xml"/>
<Relationship Id="rId35" Type="http://schemas.openxmlformats.org/officeDocument/2006/relationships/slide" Target="slides/slide19.xml"/>
<Relationship Id="rId36" Type="http://schemas.openxmlformats.org/officeDocument/2006/relationships/slide" Target="slides/slide20.xml"/>
<Relationship Id="rId37" Type="http://schemas.openxmlformats.org/officeDocument/2006/relationships/slide" Target="slides/slide21.xml"/>
<Relationship Id="rId38" Type="http://schemas.openxmlformats.org/officeDocument/2006/relationships/slide" Target="slides/slide22.xml"/>
<Relationship Id="rId39" Type="http://schemas.openxmlformats.org/officeDocument/2006/relationships/slide" Target="slides/slide23.xml"/>
<Relationship Id="rId40" Type="http://schemas.openxmlformats.org/officeDocument/2006/relationships/slide" Target="slides/slide24.xml"/>
<Relationship Id="rId41" Type="http://schemas.openxmlformats.org/officeDocument/2006/relationships/slide" Target="slides/slide25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8FE3-DB01-4D8B-94BE-F31B6ED9B2F4}" type="datetimeFigureOut">
              <a:rPr lang="en-CH" smtClean="0"/>
              <a:t>05/17/2022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8F61-52A3-4284-9341-9F7F1FB9AE7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828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FBCEB5F2-5789-4716-B16C-695A60A9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15928"/>
          <a:stretch/>
        </p:blipFill>
        <p:spPr>
          <a:xfrm>
            <a:off x="0" y="2037"/>
            <a:ext cx="12192000" cy="6855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  <a:noFill/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 lIns="274320"/>
          <a:lstStyle>
            <a:lvl1pPr marL="0" indent="0" algn="l">
              <a:buNone/>
              <a:defRPr sz="2000" b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35BA-A7CE-4DE4-BA4E-04DE13CAAB2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47AF7-CA6D-4D68-BEDE-E39BE46ACCE1}"/>
              </a:ext>
            </a:extLst>
          </p:cNvPr>
          <p:cNvSpPr/>
          <p:nvPr userDrawn="1"/>
        </p:nvSpPr>
        <p:spPr>
          <a:xfrm>
            <a:off x="0" y="0"/>
            <a:ext cx="12192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51342-4643-434D-AEC3-43D20DCFDECF}"/>
              </a:ext>
            </a:extLst>
          </p:cNvPr>
          <p:cNvSpPr txBox="1"/>
          <p:nvPr userDrawn="1"/>
        </p:nvSpPr>
        <p:spPr>
          <a:xfrm>
            <a:off x="9926906" y="122738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91A6-8F2B-4188-87A0-8AB8D22BFD0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5021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781584"/>
            <a:ext cx="5769279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3222-261B-441B-9B30-86BFAF809E5B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7F57-8D2D-42BA-B55A-90D445C5E320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B71B-036A-4BEC-86F0-EDFEFDE2EF08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B7B7-0FF3-4A2C-AC43-F7175C6B92C9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82BB3-4412-471D-9666-F484886DD79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60FB-AFF6-4091-BC6E-B2ACC5584478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0F0C-73CD-4F55-8075-41C6738BAAA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BEDA7-737D-42F6-A80F-11BC05D68277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8A43-9742-48CA-9491-6C2FDC78AC3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64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575" y="365760"/>
            <a:ext cx="8094904" cy="581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6576" y="6356348"/>
            <a:ext cx="8094904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E3131-83D1-4D54-AB57-3EC86D5A5CC4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5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479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1247-5EB7-40A1-AFD7-5FD82AF1AAB3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07" y="261257"/>
            <a:ext cx="8036372" cy="5445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549F3-71D1-447C-A8EC-CE66D2BCD987}"/>
              </a:ext>
            </a:extLst>
          </p:cNvPr>
          <p:cNvSpPr txBox="1"/>
          <p:nvPr userDrawn="1"/>
        </p:nvSpPr>
        <p:spPr>
          <a:xfrm>
            <a:off x="1443990" y="6334780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74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81174-1282-44A5-AC8B-21F286D386F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 Bigg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CF08-CE9A-4644-A888-AE2F1DE5AE9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>
            <a:normAutofit/>
          </a:bodyPr>
          <a:lstStyle>
            <a:lvl1pPr marL="200025" indent="-200025">
              <a:defRPr sz="1600"/>
            </a:lvl1pPr>
            <a:lvl2pPr marL="657225" indent="-200025">
              <a:defRPr sz="1400"/>
            </a:lvl2pPr>
            <a:lvl3pPr marL="1112838" indent="-198438">
              <a:defRPr sz="1200"/>
            </a:lvl3pPr>
            <a:lvl4pPr marL="1576388" indent="-204788">
              <a:defRPr sz="1100"/>
            </a:lvl4pPr>
            <a:lvl5pPr marL="2028825" indent="-200025"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7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63D6F-CADA-4CBB-9BC8-C824FEFDF3AA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205548"/>
            <a:ext cx="5727527" cy="4446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457200" indent="0">
              <a:buFont typeface="Arial" panose="020B0604020202020204" pitchFamily="34" charset="0"/>
              <a:buNone/>
              <a:defRPr sz="1100"/>
            </a:lvl2pPr>
            <a:lvl3pPr marL="914400" indent="0">
              <a:buFont typeface="Arial" panose="020B0604020202020204" pitchFamily="34" charset="0"/>
              <a:buNone/>
              <a:defRPr sz="105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0"/>
            <a:ext cx="12192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21" y="1227551"/>
            <a:ext cx="11649206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8070" y="6356349"/>
            <a:ext cx="1432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55ACC-A649-4413-919F-39E0D17FFCDE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38875" y="6356350"/>
            <a:ext cx="7494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521" y="6356349"/>
            <a:ext cx="739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FC9EE-2EB0-49E6-A6F0-D9954F3CD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10942" t="14424" r="10940" b="34605"/>
          <a:stretch/>
        </p:blipFill>
        <p:spPr>
          <a:xfrm>
            <a:off x="10392278" y="6390879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6" r:id="rId8"/>
    <p:sldLayoutId id="2147483661" r:id="rId9"/>
    <p:sldLayoutId id="2147483662" r:id="rId10"/>
    <p:sldLayoutId id="2147483663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Clr>
          <a:srgbClr val="0070C0"/>
        </a:buClr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52017704d6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5206230f427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520119c9c4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a93e706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5281c08.png"/>
<Relationship Id="rId3" Type="http://schemas.openxmlformats.org/officeDocument/2006/relationships/image" Target="../media/file35201bb0ec60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40cedbb7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35205c0f24d0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17bebb08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7c5a2d50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2fea9b8f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7fb18adf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35206e83fc32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3520843a4b5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1.xml"/>
<Relationship Id="rId2" Type="http://schemas.openxmlformats.org/officeDocument/2006/relationships/image" Target="../media/file35207532989a.png"/>
<Relationship Id="rId3" Type="http://schemas.openxmlformats.org/officeDocument/2006/relationships/image" Target="../media/file35207bcb51f6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9.xml"/>
<Relationship Id="rId2" Type="http://schemas.openxmlformats.org/officeDocument/2006/relationships/image" Target="../media/file35206ff2c39f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520116c95de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5207b65921b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3520683305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3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521" y="1191716"/>
            <a:ext cx="11636679" cy="1047631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521" y="2420483"/>
            <a:ext cx="11636679" cy="3551691"/>
          </a:xfrm>
        </p:spPr>
        <p:txBody>
          <a:bodyPr/>
          <a:lstStyle/>
          <a:p>
            <a:r>
              <a:rPr/>
              <a:t>IQR Objects (non-QCed)
Daniel Kaschek, IntiQuan
2024-10-25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09:13:49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7"/>
            <a:ext cx="5727527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09:13:51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205547"/>
            <a:ext cx="5727527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09:13:52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Layouts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84266" y="1205547"/>
            <a:ext cx="3598272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3978" y="1205547"/>
            <a:ext cx="8333756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Cars data set from R datasets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The data vie the speed of cars and distances taken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Two Content Right Bigger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66" y="1205547"/>
            <a:ext cx="3598272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3978" y="1205547"/>
            <a:ext cx="8333756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09:14:00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2024-10-25 09:14:28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2024-10-25 09:14:28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2024-10-25 09:14:28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2024-10-25 09:14:29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96400" cy="6858000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905107" y="261257"/>
            <a:ext cx="8036372" cy="544557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905107" y="5816374"/>
            <a:ext cx="8036372" cy="365125"/>
          </a:xfrm>
        </p:spPr>
        <p:txBody>
          <a:bodyPr/>
          <a:lstStyle/>
          <a:p>
            <a:r>
              <a:rPr/>
              <a:t>
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5108" y="6356349"/>
            <a:ext cx="8036372" cy="365125"/>
          </a:xfrm>
        </p:spPr>
        <p:txBody>
          <a:bodyPr/>
          <a:lstStyle/>
          <a:p>
            <a:r>
              <a:rPr/>
              <a:t>IQSlidedeck_IQRobjects.R | Date: 2024-10-25 09:14:31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50521" y="5816374"/>
            <a:ext cx="11649206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2024-10-25 09:14:32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05547"/>
            <a:ext cx="576927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825" y="5781584"/>
            <a:ext cx="5768975" cy="445634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6172199" y="1205548"/>
            <a:ext cx="5727527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72200" y="5781675"/>
            <a:ext cx="5727700" cy="446088"/>
          </a:xfrm>
        </p:spPr>
        <p:txBody>
          <a:bodyPr/>
          <a:lstStyle/>
          <a:p>
            <a:r>
              <a:rPr/>
              <a:t>Normally distributed random numbers were used.
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IQSlidedeck_IQRobjects.R | Date: 2024-10-25 09:14:34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1" y="1227551"/>
            <a:ext cx="11649206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09:13:48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521" y="1205547"/>
            <a:ext cx="5769279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72199" y="1205548"/>
            <a:ext cx="5727527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1" y="5731330"/>
            <a:ext cx="5727526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09:13:48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09:13:53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09:13:53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250521" y="1227551"/>
            <a:ext cx="11649206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8875" y="6356350"/>
            <a:ext cx="7494889" cy="365125"/>
          </a:xfrm>
        </p:spPr>
        <p:txBody>
          <a:bodyPr/>
          <a:lstStyle/>
          <a:p>
            <a:r>
              <a:rPr/>
              <a:t>script_IQSlidedeck.R | Date: 2024-10-25 09:13:59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1"/>
            <a:ext cx="8580329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Wingdings</vt:lpstr>
      <vt:lpstr>Arial</vt:lpstr>
      <vt:lpstr>Mont Light</vt:lpstr>
      <vt:lpstr>Mont Heavy</vt:lpstr>
      <vt:lpstr>Calibri</vt:lpstr>
      <vt:lpstr>Open Sans</vt:lpstr>
      <vt:lpstr>Mont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39</cp:revision>
  <dcterms:created xsi:type="dcterms:W3CDTF">2019-10-14T19:42:36Z</dcterms:created>
  <dcterms:modified xsi:type="dcterms:W3CDTF">2024-10-25T09:15:09Z</dcterms:modified>
</cp:coreProperties>
</file>